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2" r:id="rId1"/>
  </p:sldMasterIdLst>
  <p:notesMasterIdLst>
    <p:notesMasterId r:id="rId33"/>
  </p:notesMasterIdLst>
  <p:sldIdLst>
    <p:sldId id="293" r:id="rId2"/>
    <p:sldId id="316" r:id="rId3"/>
    <p:sldId id="328" r:id="rId4"/>
    <p:sldId id="329" r:id="rId5"/>
    <p:sldId id="330" r:id="rId6"/>
    <p:sldId id="331" r:id="rId7"/>
    <p:sldId id="332" r:id="rId8"/>
    <p:sldId id="333" r:id="rId9"/>
    <p:sldId id="334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50" r:id="rId26"/>
    <p:sldId id="351" r:id="rId27"/>
    <p:sldId id="352" r:id="rId28"/>
    <p:sldId id="353" r:id="rId29"/>
    <p:sldId id="354" r:id="rId30"/>
    <p:sldId id="355" r:id="rId31"/>
    <p:sldId id="356" r:id="rId32"/>
  </p:sldIdLst>
  <p:sldSz cx="6840538" cy="3779838"/>
  <p:notesSz cx="6858000" cy="9144000"/>
  <p:defaultTextStyle>
    <a:defPPr>
      <a:defRPr lang="en-US"/>
    </a:defPPr>
    <a:lvl1pPr marL="0" algn="l" defTabSz="483123" rtl="0" eaLnBrk="1" latinLnBrk="0" hangingPunct="1">
      <a:defRPr sz="1902" kern="1200">
        <a:solidFill>
          <a:schemeClr val="tx1"/>
        </a:solidFill>
        <a:latin typeface="+mn-lt"/>
        <a:ea typeface="+mn-ea"/>
        <a:cs typeface="+mn-cs"/>
      </a:defRPr>
    </a:lvl1pPr>
    <a:lvl2pPr marL="483123" algn="l" defTabSz="483123" rtl="0" eaLnBrk="1" latinLnBrk="0" hangingPunct="1">
      <a:defRPr sz="1902" kern="1200">
        <a:solidFill>
          <a:schemeClr val="tx1"/>
        </a:solidFill>
        <a:latin typeface="+mn-lt"/>
        <a:ea typeface="+mn-ea"/>
        <a:cs typeface="+mn-cs"/>
      </a:defRPr>
    </a:lvl2pPr>
    <a:lvl3pPr marL="966246" algn="l" defTabSz="483123" rtl="0" eaLnBrk="1" latinLnBrk="0" hangingPunct="1">
      <a:defRPr sz="1902" kern="1200">
        <a:solidFill>
          <a:schemeClr val="tx1"/>
        </a:solidFill>
        <a:latin typeface="+mn-lt"/>
        <a:ea typeface="+mn-ea"/>
        <a:cs typeface="+mn-cs"/>
      </a:defRPr>
    </a:lvl3pPr>
    <a:lvl4pPr marL="1449370" algn="l" defTabSz="483123" rtl="0" eaLnBrk="1" latinLnBrk="0" hangingPunct="1">
      <a:defRPr sz="1902" kern="1200">
        <a:solidFill>
          <a:schemeClr val="tx1"/>
        </a:solidFill>
        <a:latin typeface="+mn-lt"/>
        <a:ea typeface="+mn-ea"/>
        <a:cs typeface="+mn-cs"/>
      </a:defRPr>
    </a:lvl4pPr>
    <a:lvl5pPr marL="1932493" algn="l" defTabSz="483123" rtl="0" eaLnBrk="1" latinLnBrk="0" hangingPunct="1">
      <a:defRPr sz="1902" kern="1200">
        <a:solidFill>
          <a:schemeClr val="tx1"/>
        </a:solidFill>
        <a:latin typeface="+mn-lt"/>
        <a:ea typeface="+mn-ea"/>
        <a:cs typeface="+mn-cs"/>
      </a:defRPr>
    </a:lvl5pPr>
    <a:lvl6pPr marL="2415616" algn="l" defTabSz="483123" rtl="0" eaLnBrk="1" latinLnBrk="0" hangingPunct="1">
      <a:defRPr sz="1902" kern="1200">
        <a:solidFill>
          <a:schemeClr val="tx1"/>
        </a:solidFill>
        <a:latin typeface="+mn-lt"/>
        <a:ea typeface="+mn-ea"/>
        <a:cs typeface="+mn-cs"/>
      </a:defRPr>
    </a:lvl6pPr>
    <a:lvl7pPr marL="2898739" algn="l" defTabSz="483123" rtl="0" eaLnBrk="1" latinLnBrk="0" hangingPunct="1">
      <a:defRPr sz="1902" kern="1200">
        <a:solidFill>
          <a:schemeClr val="tx1"/>
        </a:solidFill>
        <a:latin typeface="+mn-lt"/>
        <a:ea typeface="+mn-ea"/>
        <a:cs typeface="+mn-cs"/>
      </a:defRPr>
    </a:lvl7pPr>
    <a:lvl8pPr marL="3381863" algn="l" defTabSz="483123" rtl="0" eaLnBrk="1" latinLnBrk="0" hangingPunct="1">
      <a:defRPr sz="1902" kern="1200">
        <a:solidFill>
          <a:schemeClr val="tx1"/>
        </a:solidFill>
        <a:latin typeface="+mn-lt"/>
        <a:ea typeface="+mn-ea"/>
        <a:cs typeface="+mn-cs"/>
      </a:defRPr>
    </a:lvl8pPr>
    <a:lvl9pPr marL="3864986" algn="l" defTabSz="483123" rtl="0" eaLnBrk="1" latinLnBrk="0" hangingPunct="1">
      <a:defRPr sz="190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054ED537-08B6-4BEC-A565-915FCA464A2D}">
          <p14:sldIdLst/>
        </p14:section>
        <p14:section name="Seção sem Título" id="{9F0E8D2D-0646-4FFA-B968-EA068A8B201F}">
          <p14:sldIdLst>
            <p14:sldId id="293"/>
            <p14:sldId id="316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781" userDrawn="1">
          <p15:clr>
            <a:srgbClr val="A4A3A4"/>
          </p15:clr>
        </p15:guide>
        <p15:guide id="2" pos="3708" userDrawn="1">
          <p15:clr>
            <a:srgbClr val="A4A3A4"/>
          </p15:clr>
        </p15:guide>
        <p15:guide id="3" orient="horz" pos="1192" userDrawn="1">
          <p15:clr>
            <a:srgbClr val="A4A3A4"/>
          </p15:clr>
        </p15:guide>
        <p15:guide id="4" pos="21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MarySystems" initials="J" lastIdx="1" clrIdx="0">
    <p:extLst>
      <p:ext uri="{19B8F6BF-5375-455C-9EA6-DF929625EA0E}">
        <p15:presenceInfo xmlns:p15="http://schemas.microsoft.com/office/powerpoint/2012/main" userId="JMarySystem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21" autoAdjust="0"/>
    <p:restoredTop sz="93455" autoAdjust="0"/>
  </p:normalViewPr>
  <p:slideViewPr>
    <p:cSldViewPr snapToGrid="0">
      <p:cViewPr varScale="1">
        <p:scale>
          <a:sx n="94" d="100"/>
          <a:sy n="94" d="100"/>
        </p:scale>
        <p:origin x="90" y="426"/>
      </p:cViewPr>
      <p:guideLst>
        <p:guide orient="horz" pos="2781"/>
        <p:guide pos="3708"/>
        <p:guide orient="horz" pos="1192"/>
        <p:guide pos="21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195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15T14:00:15.659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501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16BBD4-8911-4A0F-AA6A-6D6D8349903B}" type="datetimeFigureOut">
              <a:rPr lang="pt-BR" smtClean="0"/>
              <a:t>15/11/2019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685800"/>
            <a:ext cx="6203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BDF02-B96A-49DA-B87B-E5BEC32AF4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0347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16289" rtl="0" eaLnBrk="1" latinLnBrk="0" hangingPunct="1">
      <a:defRPr sz="1585" kern="1200">
        <a:solidFill>
          <a:schemeClr val="tx1"/>
        </a:solidFill>
        <a:latin typeface="+mn-lt"/>
        <a:ea typeface="+mn-ea"/>
        <a:cs typeface="+mn-cs"/>
      </a:defRPr>
    </a:lvl1pPr>
    <a:lvl2pPr marL="558144" algn="l" defTabSz="1116289" rtl="0" eaLnBrk="1" latinLnBrk="0" hangingPunct="1">
      <a:defRPr sz="1585" kern="1200">
        <a:solidFill>
          <a:schemeClr val="tx1"/>
        </a:solidFill>
        <a:latin typeface="+mn-lt"/>
        <a:ea typeface="+mn-ea"/>
        <a:cs typeface="+mn-cs"/>
      </a:defRPr>
    </a:lvl2pPr>
    <a:lvl3pPr marL="1116289" algn="l" defTabSz="1116289" rtl="0" eaLnBrk="1" latinLnBrk="0" hangingPunct="1">
      <a:defRPr sz="1585" kern="1200">
        <a:solidFill>
          <a:schemeClr val="tx1"/>
        </a:solidFill>
        <a:latin typeface="+mn-lt"/>
        <a:ea typeface="+mn-ea"/>
        <a:cs typeface="+mn-cs"/>
      </a:defRPr>
    </a:lvl3pPr>
    <a:lvl4pPr marL="1674432" algn="l" defTabSz="1116289" rtl="0" eaLnBrk="1" latinLnBrk="0" hangingPunct="1">
      <a:defRPr sz="1585" kern="1200">
        <a:solidFill>
          <a:schemeClr val="tx1"/>
        </a:solidFill>
        <a:latin typeface="+mn-lt"/>
        <a:ea typeface="+mn-ea"/>
        <a:cs typeface="+mn-cs"/>
      </a:defRPr>
    </a:lvl4pPr>
    <a:lvl5pPr marL="2232578" algn="l" defTabSz="1116289" rtl="0" eaLnBrk="1" latinLnBrk="0" hangingPunct="1">
      <a:defRPr sz="1585" kern="1200">
        <a:solidFill>
          <a:schemeClr val="tx1"/>
        </a:solidFill>
        <a:latin typeface="+mn-lt"/>
        <a:ea typeface="+mn-ea"/>
        <a:cs typeface="+mn-cs"/>
      </a:defRPr>
    </a:lvl5pPr>
    <a:lvl6pPr marL="2790724" algn="l" defTabSz="1116289" rtl="0" eaLnBrk="1" latinLnBrk="0" hangingPunct="1">
      <a:defRPr sz="1585" kern="1200">
        <a:solidFill>
          <a:schemeClr val="tx1"/>
        </a:solidFill>
        <a:latin typeface="+mn-lt"/>
        <a:ea typeface="+mn-ea"/>
        <a:cs typeface="+mn-cs"/>
      </a:defRPr>
    </a:lvl6pPr>
    <a:lvl7pPr marL="3348869" algn="l" defTabSz="1116289" rtl="0" eaLnBrk="1" latinLnBrk="0" hangingPunct="1">
      <a:defRPr sz="1585" kern="1200">
        <a:solidFill>
          <a:schemeClr val="tx1"/>
        </a:solidFill>
        <a:latin typeface="+mn-lt"/>
        <a:ea typeface="+mn-ea"/>
        <a:cs typeface="+mn-cs"/>
      </a:defRPr>
    </a:lvl7pPr>
    <a:lvl8pPr marL="3907012" algn="l" defTabSz="1116289" rtl="0" eaLnBrk="1" latinLnBrk="0" hangingPunct="1">
      <a:defRPr sz="1585" kern="1200">
        <a:solidFill>
          <a:schemeClr val="tx1"/>
        </a:solidFill>
        <a:latin typeface="+mn-lt"/>
        <a:ea typeface="+mn-ea"/>
        <a:cs typeface="+mn-cs"/>
      </a:defRPr>
    </a:lvl8pPr>
    <a:lvl9pPr marL="4465158" algn="l" defTabSz="1116289" rtl="0" eaLnBrk="1" latinLnBrk="0" hangingPunct="1">
      <a:defRPr sz="158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27025" y="685800"/>
            <a:ext cx="62039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DF02-B96A-49DA-B87B-E5BEC32AF44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9073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27025" y="685800"/>
            <a:ext cx="62039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DF02-B96A-49DA-B87B-E5BEC32AF44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7010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27025" y="685800"/>
            <a:ext cx="62039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DF02-B96A-49DA-B87B-E5BEC32AF44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4661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27025" y="685800"/>
            <a:ext cx="62039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DF02-B96A-49DA-B87B-E5BEC32AF44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8908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27025" y="685800"/>
            <a:ext cx="62039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DF02-B96A-49DA-B87B-E5BEC32AF44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100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27025" y="685800"/>
            <a:ext cx="62039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DF02-B96A-49DA-B87B-E5BEC32AF44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181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27025" y="685800"/>
            <a:ext cx="62039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DF02-B96A-49DA-B87B-E5BEC32AF44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7679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27025" y="685800"/>
            <a:ext cx="62039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DF02-B96A-49DA-B87B-E5BEC32AF44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0183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27025" y="685800"/>
            <a:ext cx="62039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DF02-B96A-49DA-B87B-E5BEC32AF44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28574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27025" y="685800"/>
            <a:ext cx="62039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DF02-B96A-49DA-B87B-E5BEC32AF44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8767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27025" y="685800"/>
            <a:ext cx="62039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DF02-B96A-49DA-B87B-E5BEC32AF44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1464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27025" y="685800"/>
            <a:ext cx="62039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DF02-B96A-49DA-B87B-E5BEC32AF44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70647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27025" y="685800"/>
            <a:ext cx="62039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DF02-B96A-49DA-B87B-E5BEC32AF44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4140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27025" y="685800"/>
            <a:ext cx="62039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DF02-B96A-49DA-B87B-E5BEC32AF444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4095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27025" y="685800"/>
            <a:ext cx="62039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DF02-B96A-49DA-B87B-E5BEC32AF444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43442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27025" y="685800"/>
            <a:ext cx="62039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DF02-B96A-49DA-B87B-E5BEC32AF444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67830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27025" y="685800"/>
            <a:ext cx="62039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DF02-B96A-49DA-B87B-E5BEC32AF444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34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27025" y="685800"/>
            <a:ext cx="62039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DF02-B96A-49DA-B87B-E5BEC32AF444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0527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27025" y="685800"/>
            <a:ext cx="62039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DF02-B96A-49DA-B87B-E5BEC32AF444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55991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27025" y="685800"/>
            <a:ext cx="62039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DF02-B96A-49DA-B87B-E5BEC32AF444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4399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27025" y="685800"/>
            <a:ext cx="62039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DF02-B96A-49DA-B87B-E5BEC32AF444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91779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27025" y="685800"/>
            <a:ext cx="62039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DF02-B96A-49DA-B87B-E5BEC32AF444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19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27025" y="685800"/>
            <a:ext cx="62039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DF02-B96A-49DA-B87B-E5BEC32AF44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270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27025" y="685800"/>
            <a:ext cx="62039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DF02-B96A-49DA-B87B-E5BEC32AF444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6453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27025" y="685800"/>
            <a:ext cx="62039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DF02-B96A-49DA-B87B-E5BEC32AF444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1098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27025" y="685800"/>
            <a:ext cx="62039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DF02-B96A-49DA-B87B-E5BEC32AF44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6547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27025" y="685800"/>
            <a:ext cx="62039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DF02-B96A-49DA-B87B-E5BEC32AF44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8886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27025" y="685800"/>
            <a:ext cx="62039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DF02-B96A-49DA-B87B-E5BEC32AF44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2546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27025" y="685800"/>
            <a:ext cx="62039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DF02-B96A-49DA-B87B-E5BEC32AF44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1702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27025" y="685800"/>
            <a:ext cx="62039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DF02-B96A-49DA-B87B-E5BEC32AF44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164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27025" y="685800"/>
            <a:ext cx="62039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DF02-B96A-49DA-B87B-E5BEC32AF44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0650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067" y="618599"/>
            <a:ext cx="5130404" cy="1315944"/>
          </a:xfrm>
        </p:spPr>
        <p:txBody>
          <a:bodyPr anchor="b"/>
          <a:lstStyle>
            <a:lvl1pPr algn="ctr">
              <a:defRPr sz="3307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5067" y="1985290"/>
            <a:ext cx="5130404" cy="912586"/>
          </a:xfrm>
        </p:spPr>
        <p:txBody>
          <a:bodyPr/>
          <a:lstStyle>
            <a:lvl1pPr marL="0" indent="0" algn="ctr">
              <a:buNone/>
              <a:defRPr sz="1323"/>
            </a:lvl1pPr>
            <a:lvl2pPr marL="252009" indent="0" algn="ctr">
              <a:buNone/>
              <a:defRPr sz="1102"/>
            </a:lvl2pPr>
            <a:lvl3pPr marL="504017" indent="0" algn="ctr">
              <a:buNone/>
              <a:defRPr sz="992"/>
            </a:lvl3pPr>
            <a:lvl4pPr marL="756026" indent="0" algn="ctr">
              <a:buNone/>
              <a:defRPr sz="882"/>
            </a:lvl4pPr>
            <a:lvl5pPr marL="1008035" indent="0" algn="ctr">
              <a:buNone/>
              <a:defRPr sz="882"/>
            </a:lvl5pPr>
            <a:lvl6pPr marL="1260043" indent="0" algn="ctr">
              <a:buNone/>
              <a:defRPr sz="882"/>
            </a:lvl6pPr>
            <a:lvl7pPr marL="1512052" indent="0" algn="ctr">
              <a:buNone/>
              <a:defRPr sz="882"/>
            </a:lvl7pPr>
            <a:lvl8pPr marL="1764060" indent="0" algn="ctr">
              <a:buNone/>
              <a:defRPr sz="882"/>
            </a:lvl8pPr>
            <a:lvl9pPr marL="2016069" indent="0" algn="ctr">
              <a:buNone/>
              <a:defRPr sz="882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DB6AA-63F8-4F31-8EA3-CB6FE8D9515C}" type="datetimeFigureOut">
              <a:rPr lang="pt-BR" smtClean="0"/>
              <a:pPr/>
              <a:t>15/11/2019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87073-BAD0-4F54-9F7A-AF963F9B7E6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6429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DB6AA-63F8-4F31-8EA3-CB6FE8D9515C}" type="datetimeFigureOut">
              <a:rPr lang="pt-BR" smtClean="0"/>
              <a:pPr/>
              <a:t>15/11/2019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87073-BAD0-4F54-9F7A-AF963F9B7E6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0731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95260" y="201241"/>
            <a:ext cx="1474991" cy="32032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0287" y="201241"/>
            <a:ext cx="4339466" cy="32032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DB6AA-63F8-4F31-8EA3-CB6FE8D9515C}" type="datetimeFigureOut">
              <a:rPr lang="pt-BR" smtClean="0"/>
              <a:pPr/>
              <a:t>15/11/2019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87073-BAD0-4F54-9F7A-AF963F9B7E6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285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DB6AA-63F8-4F31-8EA3-CB6FE8D9515C}" type="datetimeFigureOut">
              <a:rPr lang="pt-BR" smtClean="0"/>
              <a:pPr/>
              <a:t>15/11/2019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87073-BAD0-4F54-9F7A-AF963F9B7E6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8822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4" y="942335"/>
            <a:ext cx="5899964" cy="1572307"/>
          </a:xfrm>
        </p:spPr>
        <p:txBody>
          <a:bodyPr anchor="b"/>
          <a:lstStyle>
            <a:lvl1pPr>
              <a:defRPr sz="3307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724" y="2529517"/>
            <a:ext cx="5899964" cy="826839"/>
          </a:xfrm>
        </p:spPr>
        <p:txBody>
          <a:bodyPr/>
          <a:lstStyle>
            <a:lvl1pPr marL="0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1pPr>
            <a:lvl2pPr marL="252009" indent="0">
              <a:buNone/>
              <a:defRPr sz="1102">
                <a:solidFill>
                  <a:schemeClr val="tx1">
                    <a:tint val="75000"/>
                  </a:schemeClr>
                </a:solidFill>
              </a:defRPr>
            </a:lvl2pPr>
            <a:lvl3pPr marL="504017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3pPr>
            <a:lvl4pPr marL="756026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4pPr>
            <a:lvl5pPr marL="1008035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5pPr>
            <a:lvl6pPr marL="1260043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6pPr>
            <a:lvl7pPr marL="1512052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7pPr>
            <a:lvl8pPr marL="1764060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8pPr>
            <a:lvl9pPr marL="2016069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DB6AA-63F8-4F31-8EA3-CB6FE8D9515C}" type="datetimeFigureOut">
              <a:rPr lang="pt-BR" smtClean="0"/>
              <a:pPr/>
              <a:t>15/11/2019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87073-BAD0-4F54-9F7A-AF963F9B7E6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0750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0287" y="1006207"/>
            <a:ext cx="2907229" cy="239827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63022" y="1006207"/>
            <a:ext cx="2907229" cy="239827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DB6AA-63F8-4F31-8EA3-CB6FE8D9515C}" type="datetimeFigureOut">
              <a:rPr lang="pt-BR" smtClean="0"/>
              <a:pPr/>
              <a:t>15/11/2019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87073-BAD0-4F54-9F7A-AF963F9B7E6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284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178" y="201242"/>
            <a:ext cx="5899964" cy="730594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178" y="926586"/>
            <a:ext cx="2893868" cy="454105"/>
          </a:xfrm>
        </p:spPr>
        <p:txBody>
          <a:bodyPr anchor="b"/>
          <a:lstStyle>
            <a:lvl1pPr marL="0" indent="0">
              <a:buNone/>
              <a:defRPr sz="1323" b="1"/>
            </a:lvl1pPr>
            <a:lvl2pPr marL="252009" indent="0">
              <a:buNone/>
              <a:defRPr sz="1102" b="1"/>
            </a:lvl2pPr>
            <a:lvl3pPr marL="504017" indent="0">
              <a:buNone/>
              <a:defRPr sz="992" b="1"/>
            </a:lvl3pPr>
            <a:lvl4pPr marL="756026" indent="0">
              <a:buNone/>
              <a:defRPr sz="882" b="1"/>
            </a:lvl4pPr>
            <a:lvl5pPr marL="1008035" indent="0">
              <a:buNone/>
              <a:defRPr sz="882" b="1"/>
            </a:lvl5pPr>
            <a:lvl6pPr marL="1260043" indent="0">
              <a:buNone/>
              <a:defRPr sz="882" b="1"/>
            </a:lvl6pPr>
            <a:lvl7pPr marL="1512052" indent="0">
              <a:buNone/>
              <a:defRPr sz="882" b="1"/>
            </a:lvl7pPr>
            <a:lvl8pPr marL="1764060" indent="0">
              <a:buNone/>
              <a:defRPr sz="882" b="1"/>
            </a:lvl8pPr>
            <a:lvl9pPr marL="2016069" indent="0">
              <a:buNone/>
              <a:defRPr sz="882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178" y="1380691"/>
            <a:ext cx="2893868" cy="20307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63022" y="926586"/>
            <a:ext cx="2908120" cy="454105"/>
          </a:xfrm>
        </p:spPr>
        <p:txBody>
          <a:bodyPr anchor="b"/>
          <a:lstStyle>
            <a:lvl1pPr marL="0" indent="0">
              <a:buNone/>
              <a:defRPr sz="1323" b="1"/>
            </a:lvl1pPr>
            <a:lvl2pPr marL="252009" indent="0">
              <a:buNone/>
              <a:defRPr sz="1102" b="1"/>
            </a:lvl2pPr>
            <a:lvl3pPr marL="504017" indent="0">
              <a:buNone/>
              <a:defRPr sz="992" b="1"/>
            </a:lvl3pPr>
            <a:lvl4pPr marL="756026" indent="0">
              <a:buNone/>
              <a:defRPr sz="882" b="1"/>
            </a:lvl4pPr>
            <a:lvl5pPr marL="1008035" indent="0">
              <a:buNone/>
              <a:defRPr sz="882" b="1"/>
            </a:lvl5pPr>
            <a:lvl6pPr marL="1260043" indent="0">
              <a:buNone/>
              <a:defRPr sz="882" b="1"/>
            </a:lvl6pPr>
            <a:lvl7pPr marL="1512052" indent="0">
              <a:buNone/>
              <a:defRPr sz="882" b="1"/>
            </a:lvl7pPr>
            <a:lvl8pPr marL="1764060" indent="0">
              <a:buNone/>
              <a:defRPr sz="882" b="1"/>
            </a:lvl8pPr>
            <a:lvl9pPr marL="2016069" indent="0">
              <a:buNone/>
              <a:defRPr sz="882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63022" y="1380691"/>
            <a:ext cx="2908120" cy="20307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DB6AA-63F8-4F31-8EA3-CB6FE8D9515C}" type="datetimeFigureOut">
              <a:rPr lang="pt-BR" smtClean="0"/>
              <a:pPr/>
              <a:t>15/11/2019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87073-BAD0-4F54-9F7A-AF963F9B7E6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310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DB6AA-63F8-4F31-8EA3-CB6FE8D9515C}" type="datetimeFigureOut">
              <a:rPr lang="pt-BR" smtClean="0"/>
              <a:pPr/>
              <a:t>15/11/2019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87073-BAD0-4F54-9F7A-AF963F9B7E6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0710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DB6AA-63F8-4F31-8EA3-CB6FE8D9515C}" type="datetimeFigureOut">
              <a:rPr lang="pt-BR" smtClean="0"/>
              <a:pPr/>
              <a:t>15/11/2019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87073-BAD0-4F54-9F7A-AF963F9B7E6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218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178" y="251989"/>
            <a:ext cx="2206251" cy="881962"/>
          </a:xfrm>
        </p:spPr>
        <p:txBody>
          <a:bodyPr anchor="b"/>
          <a:lstStyle>
            <a:lvl1pPr>
              <a:defRPr sz="1764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8120" y="544227"/>
            <a:ext cx="3463022" cy="2686135"/>
          </a:xfrm>
        </p:spPr>
        <p:txBody>
          <a:bodyPr/>
          <a:lstStyle>
            <a:lvl1pPr>
              <a:defRPr sz="1764"/>
            </a:lvl1pPr>
            <a:lvl2pPr>
              <a:defRPr sz="1543"/>
            </a:lvl2pPr>
            <a:lvl3pPr>
              <a:defRPr sz="1323"/>
            </a:lvl3pPr>
            <a:lvl4pPr>
              <a:defRPr sz="1102"/>
            </a:lvl4pPr>
            <a:lvl5pPr>
              <a:defRPr sz="1102"/>
            </a:lvl5pPr>
            <a:lvl6pPr>
              <a:defRPr sz="1102"/>
            </a:lvl6pPr>
            <a:lvl7pPr>
              <a:defRPr sz="1102"/>
            </a:lvl7pPr>
            <a:lvl8pPr>
              <a:defRPr sz="1102"/>
            </a:lvl8pPr>
            <a:lvl9pPr>
              <a:defRPr sz="1102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178" y="1133952"/>
            <a:ext cx="2206251" cy="2100785"/>
          </a:xfrm>
        </p:spPr>
        <p:txBody>
          <a:bodyPr/>
          <a:lstStyle>
            <a:lvl1pPr marL="0" indent="0">
              <a:buNone/>
              <a:defRPr sz="882"/>
            </a:lvl1pPr>
            <a:lvl2pPr marL="252009" indent="0">
              <a:buNone/>
              <a:defRPr sz="772"/>
            </a:lvl2pPr>
            <a:lvl3pPr marL="504017" indent="0">
              <a:buNone/>
              <a:defRPr sz="661"/>
            </a:lvl3pPr>
            <a:lvl4pPr marL="756026" indent="0">
              <a:buNone/>
              <a:defRPr sz="551"/>
            </a:lvl4pPr>
            <a:lvl5pPr marL="1008035" indent="0">
              <a:buNone/>
              <a:defRPr sz="551"/>
            </a:lvl5pPr>
            <a:lvl6pPr marL="1260043" indent="0">
              <a:buNone/>
              <a:defRPr sz="551"/>
            </a:lvl6pPr>
            <a:lvl7pPr marL="1512052" indent="0">
              <a:buNone/>
              <a:defRPr sz="551"/>
            </a:lvl7pPr>
            <a:lvl8pPr marL="1764060" indent="0">
              <a:buNone/>
              <a:defRPr sz="551"/>
            </a:lvl8pPr>
            <a:lvl9pPr marL="2016069" indent="0">
              <a:buNone/>
              <a:defRPr sz="55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DB6AA-63F8-4F31-8EA3-CB6FE8D9515C}" type="datetimeFigureOut">
              <a:rPr lang="pt-BR" smtClean="0"/>
              <a:pPr/>
              <a:t>15/11/2019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87073-BAD0-4F54-9F7A-AF963F9B7E6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6298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178" y="251989"/>
            <a:ext cx="2206251" cy="881962"/>
          </a:xfrm>
        </p:spPr>
        <p:txBody>
          <a:bodyPr anchor="b"/>
          <a:lstStyle>
            <a:lvl1pPr>
              <a:defRPr sz="1764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08120" y="544227"/>
            <a:ext cx="3463022" cy="2686135"/>
          </a:xfrm>
        </p:spPr>
        <p:txBody>
          <a:bodyPr anchor="t"/>
          <a:lstStyle>
            <a:lvl1pPr marL="0" indent="0">
              <a:buNone/>
              <a:defRPr sz="1764"/>
            </a:lvl1pPr>
            <a:lvl2pPr marL="252009" indent="0">
              <a:buNone/>
              <a:defRPr sz="1543"/>
            </a:lvl2pPr>
            <a:lvl3pPr marL="504017" indent="0">
              <a:buNone/>
              <a:defRPr sz="1323"/>
            </a:lvl3pPr>
            <a:lvl4pPr marL="756026" indent="0">
              <a:buNone/>
              <a:defRPr sz="1102"/>
            </a:lvl4pPr>
            <a:lvl5pPr marL="1008035" indent="0">
              <a:buNone/>
              <a:defRPr sz="1102"/>
            </a:lvl5pPr>
            <a:lvl6pPr marL="1260043" indent="0">
              <a:buNone/>
              <a:defRPr sz="1102"/>
            </a:lvl6pPr>
            <a:lvl7pPr marL="1512052" indent="0">
              <a:buNone/>
              <a:defRPr sz="1102"/>
            </a:lvl7pPr>
            <a:lvl8pPr marL="1764060" indent="0">
              <a:buNone/>
              <a:defRPr sz="1102"/>
            </a:lvl8pPr>
            <a:lvl9pPr marL="2016069" indent="0">
              <a:buNone/>
              <a:defRPr sz="1102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178" y="1133952"/>
            <a:ext cx="2206251" cy="2100785"/>
          </a:xfrm>
        </p:spPr>
        <p:txBody>
          <a:bodyPr/>
          <a:lstStyle>
            <a:lvl1pPr marL="0" indent="0">
              <a:buNone/>
              <a:defRPr sz="882"/>
            </a:lvl1pPr>
            <a:lvl2pPr marL="252009" indent="0">
              <a:buNone/>
              <a:defRPr sz="772"/>
            </a:lvl2pPr>
            <a:lvl3pPr marL="504017" indent="0">
              <a:buNone/>
              <a:defRPr sz="661"/>
            </a:lvl3pPr>
            <a:lvl4pPr marL="756026" indent="0">
              <a:buNone/>
              <a:defRPr sz="551"/>
            </a:lvl4pPr>
            <a:lvl5pPr marL="1008035" indent="0">
              <a:buNone/>
              <a:defRPr sz="551"/>
            </a:lvl5pPr>
            <a:lvl6pPr marL="1260043" indent="0">
              <a:buNone/>
              <a:defRPr sz="551"/>
            </a:lvl6pPr>
            <a:lvl7pPr marL="1512052" indent="0">
              <a:buNone/>
              <a:defRPr sz="551"/>
            </a:lvl7pPr>
            <a:lvl8pPr marL="1764060" indent="0">
              <a:buNone/>
              <a:defRPr sz="551"/>
            </a:lvl8pPr>
            <a:lvl9pPr marL="2016069" indent="0">
              <a:buNone/>
              <a:defRPr sz="55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DB6AA-63F8-4F31-8EA3-CB6FE8D9515C}" type="datetimeFigureOut">
              <a:rPr lang="pt-BR" smtClean="0"/>
              <a:pPr/>
              <a:t>15/11/2019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87073-BAD0-4F54-9F7A-AF963F9B7E6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6433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0287" y="201242"/>
            <a:ext cx="5899964" cy="730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287" y="1006207"/>
            <a:ext cx="5899964" cy="2398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0287" y="3503350"/>
            <a:ext cx="1539121" cy="2012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DB6AA-63F8-4F31-8EA3-CB6FE8D9515C}" type="datetimeFigureOut">
              <a:rPr lang="pt-BR" smtClean="0"/>
              <a:pPr/>
              <a:t>15/11/2019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65928" y="3503350"/>
            <a:ext cx="2308682" cy="2012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31130" y="3503350"/>
            <a:ext cx="1539121" cy="2012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87073-BAD0-4F54-9F7A-AF963F9B7E6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848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504017" rtl="0" eaLnBrk="1" latinLnBrk="0" hangingPunct="1">
        <a:lnSpc>
          <a:spcPct val="90000"/>
        </a:lnSpc>
        <a:spcBef>
          <a:spcPct val="0"/>
        </a:spcBef>
        <a:buNone/>
        <a:defRPr sz="2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004" indent="-126004" algn="l" defTabSz="504017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543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30022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1102" kern="1200">
          <a:solidFill>
            <a:schemeClr val="tx1"/>
          </a:solidFill>
          <a:latin typeface="+mn-lt"/>
          <a:ea typeface="+mn-ea"/>
          <a:cs typeface="+mn-cs"/>
        </a:defRPr>
      </a:lvl3pPr>
      <a:lvl4pPr marL="882030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4pPr>
      <a:lvl5pPr marL="1134039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5pPr>
      <a:lvl6pPr marL="1386048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6pPr>
      <a:lvl7pPr marL="1638056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7pPr>
      <a:lvl8pPr marL="1890065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8pPr>
      <a:lvl9pPr marL="2142073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1pPr>
      <a:lvl2pPr marL="252009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2pPr>
      <a:lvl3pPr marL="504017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3pPr>
      <a:lvl4pPr marL="756026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4pPr>
      <a:lvl5pPr marL="1008035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5pPr>
      <a:lvl6pPr marL="1260043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6pPr>
      <a:lvl7pPr marL="1512052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7pPr>
      <a:lvl8pPr marL="1764060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8pPr>
      <a:lvl9pPr marL="2016069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gif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38584F-66B2-464F-9BA7-6F9A856D602F}"/>
              </a:ext>
            </a:extLst>
          </p:cNvPr>
          <p:cNvSpPr/>
          <p:nvPr/>
        </p:nvSpPr>
        <p:spPr>
          <a:xfrm>
            <a:off x="986384" y="255407"/>
            <a:ext cx="4792200" cy="655237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pPr algn="ctr"/>
            <a:r>
              <a:rPr lang="pt-BR" sz="3528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4000" b="1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Multiplicação</a:t>
            </a:r>
            <a:endParaRPr lang="en-US" sz="4000" b="1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8" name="Picture 4" descr="Resultado de imagem para multiplicaçã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197" y="910644"/>
            <a:ext cx="4225207" cy="263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93617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38584F-66B2-464F-9BA7-6F9A856D602F}"/>
              </a:ext>
            </a:extLst>
          </p:cNvPr>
          <p:cNvSpPr/>
          <p:nvPr/>
        </p:nvSpPr>
        <p:spPr>
          <a:xfrm>
            <a:off x="242278" y="124486"/>
            <a:ext cx="6371882" cy="778348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pPr algn="just"/>
            <a:r>
              <a:rPr lang="pt-BR" sz="24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Dê o nome dos itens destacados pelas flechas. </a:t>
            </a:r>
            <a:endParaRPr lang="en-US" sz="2400" b="1" i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948780"/>
            <a:ext cx="3537242" cy="839903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24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Multiplicando, multiplicador e produto</a:t>
            </a:r>
            <a:endParaRPr lang="en-US" sz="24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1717631"/>
            <a:ext cx="3669322" cy="839903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24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Soma, multiplicador e resto ou diferença</a:t>
            </a:r>
            <a:endParaRPr lang="en-US" sz="24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2548037"/>
            <a:ext cx="4116362" cy="470571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24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Parcela, soma e produto</a:t>
            </a:r>
            <a:endParaRPr lang="en-US" sz="24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3060323"/>
            <a:ext cx="4665002" cy="470571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D)</a:t>
            </a:r>
            <a:r>
              <a:rPr lang="pt-BR" sz="2016" b="1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24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Produto, fator e parcela</a:t>
            </a:r>
            <a:endParaRPr lang="en-US" sz="24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4358640" y="1061550"/>
            <a:ext cx="132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156</a:t>
            </a:r>
            <a:endParaRPr lang="pt-B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358640" y="1433048"/>
            <a:ext cx="131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898</a:t>
            </a:r>
            <a:endParaRPr lang="pt-B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033520" y="1212677"/>
            <a:ext cx="314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endParaRPr lang="pt-B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5273040" y="1424948"/>
            <a:ext cx="9042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5273040" y="1733240"/>
            <a:ext cx="9042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4191000" y="2017823"/>
            <a:ext cx="134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/>
          <p:cNvSpPr txBox="1"/>
          <p:nvPr/>
        </p:nvSpPr>
        <p:spPr>
          <a:xfrm>
            <a:off x="4033520" y="2137582"/>
            <a:ext cx="1635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anose="02030600000101010101" pitchFamily="18" charset="-127"/>
              </a:rPr>
              <a:t>140088</a:t>
            </a:r>
            <a:endParaRPr lang="pt-B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atang" panose="02030600000101010101" pitchFamily="18" charset="-127"/>
            </a:endParaRPr>
          </a:p>
        </p:txBody>
      </p:sp>
      <p:cxnSp>
        <p:nvCxnSpPr>
          <p:cNvPr id="26" name="Conector de seta reta 25"/>
          <p:cNvCxnSpPr/>
          <p:nvPr/>
        </p:nvCxnSpPr>
        <p:spPr>
          <a:xfrm flipV="1">
            <a:off x="5466080" y="2429969"/>
            <a:ext cx="965200" cy="1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44095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38584F-66B2-464F-9BA7-6F9A856D602F}"/>
              </a:ext>
            </a:extLst>
          </p:cNvPr>
          <p:cNvSpPr/>
          <p:nvPr/>
        </p:nvSpPr>
        <p:spPr>
          <a:xfrm>
            <a:off x="242278" y="124486"/>
            <a:ext cx="6371882" cy="778348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pPr algn="just"/>
            <a:r>
              <a:rPr lang="pt-BR" sz="24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Dê o nome dos itens destacados pelas flechas. </a:t>
            </a:r>
            <a:endParaRPr lang="en-US" sz="2400" b="1" i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948780"/>
            <a:ext cx="3537242" cy="839903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24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Multiplicando, multiplicador e produto</a:t>
            </a:r>
            <a:endParaRPr lang="en-US" sz="24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579880" y="1788683"/>
            <a:ext cx="132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156</a:t>
            </a:r>
            <a:endParaRPr lang="pt-B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579880" y="2303939"/>
            <a:ext cx="131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898</a:t>
            </a:r>
            <a:endParaRPr lang="pt-B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178560" y="2017823"/>
            <a:ext cx="314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endParaRPr lang="pt-B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 flipV="1">
            <a:off x="2590800" y="2184354"/>
            <a:ext cx="995680" cy="20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2519680" y="2596326"/>
            <a:ext cx="1071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1337799" y="2893127"/>
            <a:ext cx="134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/>
          <p:cNvSpPr txBox="1"/>
          <p:nvPr/>
        </p:nvSpPr>
        <p:spPr>
          <a:xfrm>
            <a:off x="1336040" y="2819195"/>
            <a:ext cx="1635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anose="02030600000101010101" pitchFamily="18" charset="-127"/>
              </a:rPr>
              <a:t>140088</a:t>
            </a:r>
            <a:endParaRPr lang="pt-B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atang" panose="02030600000101010101" pitchFamily="18" charset="-127"/>
            </a:endParaRPr>
          </a:p>
        </p:txBody>
      </p:sp>
      <p:cxnSp>
        <p:nvCxnSpPr>
          <p:cNvPr id="26" name="Conector de seta reta 25"/>
          <p:cNvCxnSpPr/>
          <p:nvPr/>
        </p:nvCxnSpPr>
        <p:spPr>
          <a:xfrm flipV="1">
            <a:off x="2682240" y="3111582"/>
            <a:ext cx="9042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49249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38584F-66B2-464F-9BA7-6F9A856D602F}"/>
              </a:ext>
            </a:extLst>
          </p:cNvPr>
          <p:cNvSpPr/>
          <p:nvPr/>
        </p:nvSpPr>
        <p:spPr>
          <a:xfrm>
            <a:off x="242278" y="124486"/>
            <a:ext cx="6371882" cy="40901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pPr algn="just"/>
            <a:r>
              <a:rPr lang="pt-BR" sz="24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Quanto é 123×3?</a:t>
            </a:r>
            <a:endParaRPr lang="en-US" sz="2400" b="1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733337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368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1379372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989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2025407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369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2671442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367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10242" name="Picture 2" descr="Resultado de imagem para multiplicaçã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756" y="1054730"/>
            <a:ext cx="1882775" cy="188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m para multiplicaçã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915" y="539450"/>
            <a:ext cx="2039334" cy="291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65625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38584F-66B2-464F-9BA7-6F9A856D602F}"/>
              </a:ext>
            </a:extLst>
          </p:cNvPr>
          <p:cNvSpPr/>
          <p:nvPr/>
        </p:nvSpPr>
        <p:spPr>
          <a:xfrm>
            <a:off x="242278" y="124486"/>
            <a:ext cx="6371882" cy="40901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pPr algn="just"/>
            <a:r>
              <a:rPr lang="pt-BR" sz="24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Quanto é 123×3?</a:t>
            </a:r>
            <a:endParaRPr lang="en-US" sz="2400" b="1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1243087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369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13314" name="Picture 2" descr="Resultado de imagem para multiplicaçã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720" y="272292"/>
            <a:ext cx="2966720" cy="166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78" y="2237240"/>
            <a:ext cx="364807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Resultado de imagem para multiplicaçã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095" y="2024422"/>
            <a:ext cx="2252345" cy="149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26543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38584F-66B2-464F-9BA7-6F9A856D602F}"/>
              </a:ext>
            </a:extLst>
          </p:cNvPr>
          <p:cNvSpPr/>
          <p:nvPr/>
        </p:nvSpPr>
        <p:spPr>
          <a:xfrm>
            <a:off x="242278" y="124486"/>
            <a:ext cx="6371882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pPr algn="just"/>
            <a:r>
              <a:rPr lang="pt-BR" sz="32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Quanto é 23×9?</a:t>
            </a:r>
            <a:endParaRPr lang="en-US" sz="3200" b="1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733337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208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1379372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236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2025407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207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2671442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209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14338" name="Picture 2" descr="Resultado de imagem para multiplicaçã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479" y="790271"/>
            <a:ext cx="2242453" cy="224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esultado de imagem para multiplicaçã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890" y="315003"/>
            <a:ext cx="1842110" cy="159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Resultado de imagem para multiplicaçã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670" y="1988224"/>
            <a:ext cx="1781210" cy="154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64511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38584F-66B2-464F-9BA7-6F9A856D602F}"/>
              </a:ext>
            </a:extLst>
          </p:cNvPr>
          <p:cNvSpPr/>
          <p:nvPr/>
        </p:nvSpPr>
        <p:spPr>
          <a:xfrm>
            <a:off x="242278" y="124486"/>
            <a:ext cx="6371882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pPr algn="just"/>
            <a:r>
              <a:rPr lang="pt-BR" sz="32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Quanto é 23×9?</a:t>
            </a:r>
            <a:endParaRPr lang="en-US" sz="3200" b="1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1283727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207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15362" name="Picture 2" descr="Resultado de imagem para multiplicaçã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09" y="390549"/>
            <a:ext cx="2323151" cy="247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Resultado de imagem para multiplicaçã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265" y="1815853"/>
            <a:ext cx="2802226" cy="166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24372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38584F-66B2-464F-9BA7-6F9A856D602F}"/>
              </a:ext>
            </a:extLst>
          </p:cNvPr>
          <p:cNvSpPr/>
          <p:nvPr/>
        </p:nvSpPr>
        <p:spPr>
          <a:xfrm>
            <a:off x="242278" y="124486"/>
            <a:ext cx="6371882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pPr algn="just"/>
            <a:r>
              <a:rPr lang="pt-BR" sz="32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Quanto é 45×8?</a:t>
            </a:r>
            <a:endParaRPr lang="en-US" sz="3200" b="1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733337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360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1379372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456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2025407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361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2671442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209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16386" name="Picture 2" descr="Resultado de imagem para multiplicaçã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840" y="400033"/>
            <a:ext cx="2143760" cy="302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m para multiplicaçã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901" y="1135819"/>
            <a:ext cx="2480859" cy="179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98881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38584F-66B2-464F-9BA7-6F9A856D602F}"/>
              </a:ext>
            </a:extLst>
          </p:cNvPr>
          <p:cNvSpPr/>
          <p:nvPr/>
        </p:nvSpPr>
        <p:spPr>
          <a:xfrm>
            <a:off x="242278" y="124486"/>
            <a:ext cx="6371882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pPr algn="just"/>
            <a:r>
              <a:rPr lang="pt-BR" sz="32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Quanto é 45×8?</a:t>
            </a:r>
            <a:endParaRPr lang="en-US" sz="3200" b="1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1454697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360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17410" name="Picture 2" descr="Resultado de imagem para multiplicaçã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722" y="333114"/>
            <a:ext cx="1774825" cy="118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Imagem relacionad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135" y="1601322"/>
            <a:ext cx="1856105" cy="185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Imagem relacionad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19" y="1986823"/>
            <a:ext cx="1534361" cy="153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Imagem relacionad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378" y="1803718"/>
            <a:ext cx="1636590" cy="163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53427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38584F-66B2-464F-9BA7-6F9A856D602F}"/>
              </a:ext>
            </a:extLst>
          </p:cNvPr>
          <p:cNvSpPr/>
          <p:nvPr/>
        </p:nvSpPr>
        <p:spPr>
          <a:xfrm>
            <a:off x="242278" y="124486"/>
            <a:ext cx="6371882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pPr algn="just"/>
            <a:r>
              <a:rPr lang="pt-BR" sz="32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Quanto é 36×8?</a:t>
            </a:r>
            <a:endParaRPr lang="en-US" sz="3200" b="1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733337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298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1377276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288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2025407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368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2671442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255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18434" name="Picture 2" descr="Resultado de imagem para multiplicaçã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495" y="164543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Resultado de imagem para multiplicaçã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782" y="656612"/>
            <a:ext cx="1595338" cy="154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Imagem relacionad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912" y="2358350"/>
            <a:ext cx="1740183" cy="115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51451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38584F-66B2-464F-9BA7-6F9A856D602F}"/>
              </a:ext>
            </a:extLst>
          </p:cNvPr>
          <p:cNvSpPr/>
          <p:nvPr/>
        </p:nvSpPr>
        <p:spPr>
          <a:xfrm>
            <a:off x="242278" y="124486"/>
            <a:ext cx="6371882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pPr algn="just"/>
            <a:r>
              <a:rPr lang="pt-BR" sz="32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Quanto é 36×8?</a:t>
            </a:r>
            <a:endParaRPr lang="en-US" sz="3200" b="1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1539836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288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19458" name="Picture 2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662" y="1959468"/>
            <a:ext cx="2387600" cy="159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magem relacionad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444" y="2141678"/>
            <a:ext cx="1853636" cy="104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Imagem relacionad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080" y="442863"/>
            <a:ext cx="2540000" cy="14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61978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38584F-66B2-464F-9BA7-6F9A856D602F}"/>
              </a:ext>
            </a:extLst>
          </p:cNvPr>
          <p:cNvSpPr/>
          <p:nvPr/>
        </p:nvSpPr>
        <p:spPr>
          <a:xfrm>
            <a:off x="242278" y="139938"/>
            <a:ext cx="6314830" cy="1332345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Em uma caixa existem 12 ovos. Quantos ovos existem em 24 caixas?</a:t>
            </a:r>
            <a:endParaRPr lang="en-US" sz="2800" b="1" i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1578730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298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2110856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268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2576370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258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3041884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288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2050" name="Picture 2" descr="Resultado de imagem para caixa de ov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122" y="1083210"/>
            <a:ext cx="1555212" cy="116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caixa de ovo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868" y="1023520"/>
            <a:ext cx="2275240" cy="246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caixa de ovo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485" y="2287119"/>
            <a:ext cx="1731786" cy="126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004305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38584F-66B2-464F-9BA7-6F9A856D602F}"/>
              </a:ext>
            </a:extLst>
          </p:cNvPr>
          <p:cNvSpPr/>
          <p:nvPr/>
        </p:nvSpPr>
        <p:spPr>
          <a:xfrm>
            <a:off x="242278" y="124486"/>
            <a:ext cx="6371882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pPr algn="just"/>
            <a:r>
              <a:rPr lang="pt-BR" sz="32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Quanto é 543×2?</a:t>
            </a:r>
            <a:endParaRPr lang="en-US" sz="3200" b="1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733337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1119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1377276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1086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2025407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1556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2671442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2366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22530" name="Picture 2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209" y="1377276"/>
            <a:ext cx="2618020" cy="147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863" y="314618"/>
            <a:ext cx="1708693" cy="170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60324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38584F-66B2-464F-9BA7-6F9A856D602F}"/>
              </a:ext>
            </a:extLst>
          </p:cNvPr>
          <p:cNvSpPr/>
          <p:nvPr/>
        </p:nvSpPr>
        <p:spPr>
          <a:xfrm>
            <a:off x="242278" y="124486"/>
            <a:ext cx="6371882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pPr algn="just"/>
            <a:r>
              <a:rPr lang="pt-BR" sz="32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Quanto é 543×2?</a:t>
            </a:r>
            <a:endParaRPr lang="en-US" sz="3200" b="1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1377276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1086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23554" name="Picture 2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495" y="955040"/>
            <a:ext cx="1909267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Resultado de imagem para multiplicaçã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486" y="1643339"/>
            <a:ext cx="2166474" cy="153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04122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38584F-66B2-464F-9BA7-6F9A856D602F}"/>
              </a:ext>
            </a:extLst>
          </p:cNvPr>
          <p:cNvSpPr/>
          <p:nvPr/>
        </p:nvSpPr>
        <p:spPr>
          <a:xfrm>
            <a:off x="242278" y="124486"/>
            <a:ext cx="6371882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pPr algn="just"/>
            <a:r>
              <a:rPr lang="pt-BR" sz="32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Quanto é 999×2?</a:t>
            </a:r>
            <a:endParaRPr lang="en-US" sz="3200" b="1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733337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14997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1377276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1998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2025407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1558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2671442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1083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24578" name="Picture 2" descr="Resultado de imagem para multiplicaçã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378" y="1896455"/>
            <a:ext cx="2695575" cy="161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Resultado de imagem para multiplicaçã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306" y="474200"/>
            <a:ext cx="2239294" cy="119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079231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38584F-66B2-464F-9BA7-6F9A856D602F}"/>
              </a:ext>
            </a:extLst>
          </p:cNvPr>
          <p:cNvSpPr/>
          <p:nvPr/>
        </p:nvSpPr>
        <p:spPr>
          <a:xfrm>
            <a:off x="242278" y="124486"/>
            <a:ext cx="6371882" cy="655237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pPr algn="just"/>
            <a:r>
              <a:rPr lang="pt-BR" sz="40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Quanto é 999×2?</a:t>
            </a:r>
            <a:endParaRPr lang="en-US" sz="4000" b="1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333718" y="1224876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1998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25602" name="Picture 2" descr="Resultado de imagem para multiplicaçã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597" y="999484"/>
            <a:ext cx="2262888" cy="177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Resultado de imagem para multiplicaçã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760" y="1790073"/>
            <a:ext cx="1757357" cy="171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43008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38584F-66B2-464F-9BA7-6F9A856D602F}"/>
              </a:ext>
            </a:extLst>
          </p:cNvPr>
          <p:cNvSpPr/>
          <p:nvPr/>
        </p:nvSpPr>
        <p:spPr>
          <a:xfrm>
            <a:off x="242278" y="124486"/>
            <a:ext cx="6371882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pPr algn="just"/>
            <a:r>
              <a:rPr lang="pt-BR" sz="32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Quanto é 32×8</a:t>
            </a:r>
            <a:r>
              <a:rPr lang="pt-BR" sz="3200" i="1" dirty="0" smtClean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r>
              <a:rPr lang="pt-BR" sz="32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en-US" sz="3200" b="1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733337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255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1377276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256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2025407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289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2671442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111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26626" name="Picture 2" descr="Resultado de imagem para multiplicaçã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935" y="173033"/>
            <a:ext cx="2181225" cy="218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Resultado de imagem para multiplicaçã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617" y="1192624"/>
            <a:ext cx="2197692" cy="219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81587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38584F-66B2-464F-9BA7-6F9A856D602F}"/>
              </a:ext>
            </a:extLst>
          </p:cNvPr>
          <p:cNvSpPr/>
          <p:nvPr/>
        </p:nvSpPr>
        <p:spPr>
          <a:xfrm>
            <a:off x="242278" y="124486"/>
            <a:ext cx="6371882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pPr algn="just"/>
            <a:r>
              <a:rPr lang="pt-BR" sz="32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Quanto é 32×8</a:t>
            </a:r>
            <a:r>
              <a:rPr lang="pt-BR" sz="3200" i="1" dirty="0" smtClean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r>
              <a:rPr lang="pt-BR" sz="32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en-US" sz="3200" b="1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1539836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256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27650" name="Picture 2" descr="Resultado de imagem para multiplicaçã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0" y="1689984"/>
            <a:ext cx="2407165" cy="180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Resultado de imagem para multiplicaçã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75" y="1817642"/>
            <a:ext cx="2189345" cy="155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Resultado de imagem para multiplicaçã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057" y="218267"/>
            <a:ext cx="1005583" cy="139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025219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38584F-66B2-464F-9BA7-6F9A856D602F}"/>
              </a:ext>
            </a:extLst>
          </p:cNvPr>
          <p:cNvSpPr/>
          <p:nvPr/>
        </p:nvSpPr>
        <p:spPr>
          <a:xfrm>
            <a:off x="242278" y="201211"/>
            <a:ext cx="6371882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pPr algn="just"/>
            <a:r>
              <a:rPr lang="pt-BR" sz="32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Quanto é 501×4?</a:t>
            </a:r>
            <a:endParaRPr lang="en-US" sz="3200" b="1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733337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2104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1377276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2004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2025407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2554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2671442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1124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28677" name="Picture 5" descr="Resultado de imagem para multiplicaçã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240" y="214811"/>
            <a:ext cx="1808480" cy="19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9" name="Picture 7" descr="Resultado de imagem para multiplicaçã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378" y="2021215"/>
            <a:ext cx="2578100" cy="147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11793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38584F-66B2-464F-9BA7-6F9A856D602F}"/>
              </a:ext>
            </a:extLst>
          </p:cNvPr>
          <p:cNvSpPr/>
          <p:nvPr/>
        </p:nvSpPr>
        <p:spPr>
          <a:xfrm>
            <a:off x="242278" y="201211"/>
            <a:ext cx="6371882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pPr algn="just"/>
            <a:r>
              <a:rPr lang="pt-BR" sz="32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Quanto é 501×4?</a:t>
            </a:r>
            <a:endParaRPr lang="en-US" sz="3200" b="1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313398" y="1509356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2004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29698" name="Picture 2" descr="Resultado de imagem para multiplicaçã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5" y="1775419"/>
            <a:ext cx="2604135" cy="184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Resultado de imagem para multiplicaçã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736" y="285171"/>
            <a:ext cx="2261724" cy="142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Imagem relacionad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34" y="2103700"/>
            <a:ext cx="2581202" cy="145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090683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38584F-66B2-464F-9BA7-6F9A856D602F}"/>
              </a:ext>
            </a:extLst>
          </p:cNvPr>
          <p:cNvSpPr/>
          <p:nvPr/>
        </p:nvSpPr>
        <p:spPr>
          <a:xfrm>
            <a:off x="242278" y="201211"/>
            <a:ext cx="6371882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pPr algn="just"/>
            <a:r>
              <a:rPr lang="pt-BR" sz="32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Quantos é 77×5?</a:t>
            </a:r>
            <a:endParaRPr lang="en-US" sz="3200" b="1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733337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384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1377276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386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2025407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385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2671442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383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30722" name="Picture 2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15" y="1643339"/>
            <a:ext cx="2099945" cy="188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1377276"/>
            <a:ext cx="2377440" cy="218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 descr="Imagem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74" y="301015"/>
            <a:ext cx="1520825" cy="133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13539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38584F-66B2-464F-9BA7-6F9A856D602F}"/>
              </a:ext>
            </a:extLst>
          </p:cNvPr>
          <p:cNvSpPr/>
          <p:nvPr/>
        </p:nvSpPr>
        <p:spPr>
          <a:xfrm>
            <a:off x="242278" y="201211"/>
            <a:ext cx="6371882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pPr algn="just"/>
            <a:r>
              <a:rPr lang="pt-BR" sz="32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Quantos é 77×5?</a:t>
            </a:r>
            <a:endParaRPr lang="en-US" sz="3200" b="1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1537727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385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31746" name="Picture 2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014" y="522410"/>
            <a:ext cx="2830195" cy="164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99" y="2107444"/>
            <a:ext cx="2271541" cy="142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Imagem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306" y="2265891"/>
            <a:ext cx="2758094" cy="127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93577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38584F-66B2-464F-9BA7-6F9A856D602F}"/>
              </a:ext>
            </a:extLst>
          </p:cNvPr>
          <p:cNvSpPr/>
          <p:nvPr/>
        </p:nvSpPr>
        <p:spPr>
          <a:xfrm>
            <a:off x="242278" y="139938"/>
            <a:ext cx="6314830" cy="1332345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Em uma caixa existem 12 ovos. Quantos ovos existem em 24 caixas?</a:t>
            </a:r>
            <a:endParaRPr lang="en-US" sz="2800" b="1" i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1832844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288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3074" name="Picture 2" descr="Resultado de imagem para caixa de ovo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353" y="1076916"/>
            <a:ext cx="2015807" cy="151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caixa de ovo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58" y="2098907"/>
            <a:ext cx="2047152" cy="14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m relacionad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549" y="840875"/>
            <a:ext cx="1011371" cy="10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072756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38584F-66B2-464F-9BA7-6F9A856D602F}"/>
              </a:ext>
            </a:extLst>
          </p:cNvPr>
          <p:cNvSpPr/>
          <p:nvPr/>
        </p:nvSpPr>
        <p:spPr>
          <a:xfrm>
            <a:off x="242278" y="201211"/>
            <a:ext cx="6371882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pPr algn="just"/>
            <a:r>
              <a:rPr lang="pt-BR" sz="32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Quanto é 229×7?</a:t>
            </a:r>
            <a:endParaRPr lang="en-US" sz="3200" b="1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733337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1063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1377276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1603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2025407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1263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2671442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1704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32771" name="Picture 3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951" y="2388146"/>
            <a:ext cx="2704535" cy="109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3" name="Picture 5" descr="Imagem relacionad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254" y="485013"/>
            <a:ext cx="2704535" cy="18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5" name="Picture 7" descr="Imagem relacionad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520" y="1048705"/>
            <a:ext cx="1785328" cy="118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070266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38584F-66B2-464F-9BA7-6F9A856D602F}"/>
              </a:ext>
            </a:extLst>
          </p:cNvPr>
          <p:cNvSpPr/>
          <p:nvPr/>
        </p:nvSpPr>
        <p:spPr>
          <a:xfrm>
            <a:off x="242278" y="201211"/>
            <a:ext cx="6371882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pPr algn="just"/>
            <a:r>
              <a:rPr lang="pt-BR" sz="32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Quanto é 229×7?</a:t>
            </a:r>
            <a:endParaRPr lang="en-US" sz="3200" b="1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1468716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1603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33794" name="Picture 2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840" y="201211"/>
            <a:ext cx="2768798" cy="336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365" y="1959409"/>
            <a:ext cx="2276475" cy="161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01145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38584F-66B2-464F-9BA7-6F9A856D602F}"/>
              </a:ext>
            </a:extLst>
          </p:cNvPr>
          <p:cNvSpPr/>
          <p:nvPr/>
        </p:nvSpPr>
        <p:spPr>
          <a:xfrm>
            <a:off x="242278" y="124486"/>
            <a:ext cx="6371882" cy="1501622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pPr algn="just"/>
            <a:r>
              <a:rPr lang="pt-BR" sz="1900" i="1" dirty="0" smtClean="0">
                <a:solidFill>
                  <a:schemeClr val="bg1"/>
                </a:solidFill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Uma sala teatral será construída em uma escola para as apresentações de final de ano. A sala possuirá 15 filas de poltronas e cada fila contará com 32 poltronas. Quantas pessoas poderão ser convidadas para a festa de final de ano, no intuito de que todas permaneçam sentadas?</a:t>
            </a:r>
            <a:endParaRPr lang="en-US" sz="1900" b="1" i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1578730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460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2110856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490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2576370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480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3041884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430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4098" name="Picture 2" descr="Resultado de imagem para sala teatra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957" y="1651689"/>
            <a:ext cx="1990983" cy="129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661" y="1711020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9554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38584F-66B2-464F-9BA7-6F9A856D602F}"/>
              </a:ext>
            </a:extLst>
          </p:cNvPr>
          <p:cNvSpPr/>
          <p:nvPr/>
        </p:nvSpPr>
        <p:spPr>
          <a:xfrm>
            <a:off x="242278" y="124486"/>
            <a:ext cx="6371882" cy="1501622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pPr algn="just"/>
            <a:r>
              <a:rPr lang="pt-BR" sz="1900" i="1" dirty="0" smtClean="0">
                <a:solidFill>
                  <a:schemeClr val="bg1"/>
                </a:solidFill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Uma sala teatral será construída em uma escola para as apresentações de final de ano. A sala possuirá 15 filas de poltronas e cada fila contará com 32 poltronas. Quantas pessoas poderão ser convidadas para a festa de final de ano, no intuito de que todas permaneçam sentadas?</a:t>
            </a:r>
            <a:endParaRPr lang="en-US" sz="1900" b="1" i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1926130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480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5122" name="Picture 2" descr="Resultado de imagem para sala teatra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816" y="1680335"/>
            <a:ext cx="2332623" cy="155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m para sala teatr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641" y="1680336"/>
            <a:ext cx="2180366" cy="17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24635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38584F-66B2-464F-9BA7-6F9A856D602F}"/>
              </a:ext>
            </a:extLst>
          </p:cNvPr>
          <p:cNvSpPr/>
          <p:nvPr/>
        </p:nvSpPr>
        <p:spPr>
          <a:xfrm>
            <a:off x="242278" y="124486"/>
            <a:ext cx="6371882" cy="1517011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pPr algn="just"/>
            <a:r>
              <a:rPr lang="pt-BR" sz="24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Na escola </a:t>
            </a:r>
            <a:r>
              <a:rPr lang="pt-BR" sz="2400" i="1" dirty="0" smtClean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de Mariana </a:t>
            </a:r>
            <a:r>
              <a:rPr lang="pt-BR" sz="24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existem 22 salas de aula e em cada uma existem 25 cadeiras. Quantas cadeiras existem na escola de </a:t>
            </a:r>
            <a:r>
              <a:rPr lang="pt-BR" sz="2400" i="1" dirty="0" smtClean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Mariana?</a:t>
            </a:r>
            <a:endParaRPr lang="en-US" sz="2400" b="1" i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1578730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540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2110856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550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2576370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546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3041884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580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6146" name="Picture 2" descr="Resultado de imagem para escol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032" y="2522757"/>
            <a:ext cx="3030446" cy="101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294653"/>
            <a:ext cx="1813758" cy="1166247"/>
          </a:xfrm>
          <a:prstGeom prst="rect">
            <a:avLst/>
          </a:prstGeom>
        </p:spPr>
      </p:pic>
      <p:pic>
        <p:nvPicPr>
          <p:cNvPr id="6150" name="Picture 6" descr="Resultado de imagem para escol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096" y="1247883"/>
            <a:ext cx="2320925" cy="124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56040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38584F-66B2-464F-9BA7-6F9A856D602F}"/>
              </a:ext>
            </a:extLst>
          </p:cNvPr>
          <p:cNvSpPr/>
          <p:nvPr/>
        </p:nvSpPr>
        <p:spPr>
          <a:xfrm>
            <a:off x="242278" y="124486"/>
            <a:ext cx="6371882" cy="1517011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pPr algn="just"/>
            <a:r>
              <a:rPr lang="pt-BR" sz="24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Na escola de </a:t>
            </a:r>
            <a:r>
              <a:rPr lang="pt-BR" sz="2400" i="1" dirty="0" smtClean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Mariana </a:t>
            </a:r>
            <a:r>
              <a:rPr lang="pt-BR" sz="24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existem 22 salas de aula e em cada uma existem 25 cadeiras. Quantas cadeiras existem na escola de </a:t>
            </a:r>
            <a:r>
              <a:rPr lang="pt-BR" sz="2400" i="1" dirty="0" smtClean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Mariana?</a:t>
            </a:r>
            <a:endParaRPr lang="en-US" sz="2400" b="1" i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2110856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550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7170" name="Picture 2" descr="Resultado de imagem para escol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551" y="1296057"/>
            <a:ext cx="2561002" cy="181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sultado de imagem para escol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963" y="1988582"/>
            <a:ext cx="1964426" cy="13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59325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38584F-66B2-464F-9BA7-6F9A856D602F}"/>
              </a:ext>
            </a:extLst>
          </p:cNvPr>
          <p:cNvSpPr/>
          <p:nvPr/>
        </p:nvSpPr>
        <p:spPr>
          <a:xfrm>
            <a:off x="242278" y="124486"/>
            <a:ext cx="6371882" cy="1609344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pPr algn="just"/>
            <a:r>
              <a:rPr lang="pt-BR" sz="17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Durante as férias escolares, Paulinha viajou para Porto Seguro, onde tirou muitas fotos com sua máquina digital</a:t>
            </a:r>
            <a:r>
              <a:rPr lang="pt-BR" sz="1700" i="1" dirty="0" smtClean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pt-BR" sz="17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Na volta ela resolveu revelar as fotos de sua incrível viagem. Paulinha colocou 12 fotos em cada página do álbum. O álbum com 45 páginas ficou completamente cheio. Quantas fotos Paulinha colocou no álbum?</a:t>
            </a:r>
            <a:endParaRPr lang="en-US" sz="1700" b="1" i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1635092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540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2058522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895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2557534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541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3056546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542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8196" name="Picture 4" descr="Resultado de imagem para porto segur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" y="2230433"/>
            <a:ext cx="2357120" cy="117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sultado de imagem para porto segur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080" y="1761333"/>
            <a:ext cx="2326640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34509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38584F-66B2-464F-9BA7-6F9A856D602F}"/>
              </a:ext>
            </a:extLst>
          </p:cNvPr>
          <p:cNvSpPr/>
          <p:nvPr/>
        </p:nvSpPr>
        <p:spPr>
          <a:xfrm>
            <a:off x="242278" y="124486"/>
            <a:ext cx="6371882" cy="1609344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pPr algn="just"/>
            <a:r>
              <a:rPr lang="pt-BR" sz="17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Durante as férias escolares, Paulinha viajou para Porto Seguro, onde tirou muitas fotos com sua máquina digital</a:t>
            </a:r>
            <a:r>
              <a:rPr lang="pt-BR" sz="1700" i="1" dirty="0" smtClean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pt-BR" sz="17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Na volta ela resolveu revelar as fotos de sua incrível viagem. Paulinha colocou 12 fotos em cada página do álbum. O álbum com 45 páginas ficou completamente cheio. Quantas fotos Paulinha colocou no álbum?</a:t>
            </a:r>
            <a:endParaRPr lang="en-US" sz="1700" b="1" i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8C45C25-BF1B-4018-8A33-8F627F02D4A4}"/>
              </a:ext>
            </a:extLst>
          </p:cNvPr>
          <p:cNvSpPr/>
          <p:nvPr/>
        </p:nvSpPr>
        <p:spPr>
          <a:xfrm>
            <a:off x="242278" y="2132932"/>
            <a:ext cx="4792200" cy="532126"/>
          </a:xfrm>
          <a:prstGeom prst="rect">
            <a:avLst/>
          </a:prstGeom>
          <a:noFill/>
        </p:spPr>
        <p:txBody>
          <a:bodyPr wrap="square" lIns="39300" tIns="19650" rIns="39300" bIns="19650">
            <a:spAutoFit/>
          </a:bodyPr>
          <a:lstStyle/>
          <a:p>
            <a:r>
              <a:rPr lang="pt-BR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A)</a:t>
            </a:r>
            <a:r>
              <a:rPr lang="pt-BR" sz="2016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smtClean="0">
                <a:ln w="0"/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540</a:t>
            </a:r>
            <a:endParaRPr lang="en-US" sz="3200" i="1" dirty="0">
              <a:ln w="0"/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9220" name="Picture 4" descr="Resultado de imagem para menina desenh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3748">
            <a:off x="5119144" y="1725518"/>
            <a:ext cx="1325475" cy="164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Resultado de imagem para menina desenh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245" y="1534150"/>
            <a:ext cx="1804318" cy="101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Resultado de imagem para albu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485" y="1805516"/>
            <a:ext cx="985515" cy="78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Resultado de imagem para albun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200" y="2756375"/>
            <a:ext cx="1148037" cy="76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6463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13119</TotalTime>
  <Words>684</Words>
  <Application>Microsoft Office PowerPoint</Application>
  <PresentationFormat>Personalizar</PresentationFormat>
  <Paragraphs>145</Paragraphs>
  <Slides>31</Slides>
  <Notes>31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6" baseType="lpstr">
      <vt:lpstr>Batang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Cencosud S.A.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de desempenho de estoque</dc:title>
  <dc:creator>Vagner Campos Fontes, Carlson</dc:creator>
  <cp:keywords>Supply Clain</cp:keywords>
  <dc:description>Desempenho da nova gestão de estoque da regional DECER</dc:description>
  <cp:lastModifiedBy>JMarySystems</cp:lastModifiedBy>
  <cp:revision>425</cp:revision>
  <dcterms:created xsi:type="dcterms:W3CDTF">2015-12-20T14:42:40Z</dcterms:created>
  <dcterms:modified xsi:type="dcterms:W3CDTF">2019-11-15T18:47:53Z</dcterms:modified>
  <cp:category>DECER</cp:category>
</cp:coreProperties>
</file>